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448" r:id="rId5"/>
    <p:sldId id="260" r:id="rId6"/>
    <p:sldId id="2451" r:id="rId7"/>
    <p:sldId id="2464" r:id="rId8"/>
    <p:sldId id="2467" r:id="rId9"/>
    <p:sldId id="2465" r:id="rId10"/>
    <p:sldId id="2450" r:id="rId11"/>
    <p:sldId id="2458" r:id="rId12"/>
    <p:sldId id="2460" r:id="rId13"/>
    <p:sldId id="2466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0E527E-A3DA-436E-B7D6-100CAD31AC66}" v="2030" dt="2021-02-19T23:08:20.262"/>
    <p1510:client id="{1886B1DC-7E99-4FCD-91BE-A5EEFB750EA5}" v="5" dt="2021-02-22T16:59:37.878"/>
    <p1510:client id="{2EAC26F9-47EA-4B11-AC5D-F0E91F61C73C}" v="1" dt="2021-02-22T17:00:12.802"/>
    <p1510:client id="{7B5E16D6-ED57-4EB4-8613-070DE903B49F}" v="17" dt="2021-02-19T18:11:30.019"/>
    <p1510:client id="{7B98C3F0-CBB5-4680-B353-89C3F052B833}" v="406" dt="2021-02-22T17:13:47.569"/>
    <p1510:client id="{9B9D0F66-FDD7-4DC4-8B53-FB47ACEA1D5D}" v="45" dt="2021-02-22T16:42:29.584"/>
    <p1510:client id="{B05CD0E7-D805-4328-8303-3B8900686365}" v="155" dt="2021-02-19T17:53:52.348"/>
    <p1510:client id="{BC3B37A8-47D8-47EB-B6FF-79CC03CF5C8F}" v="1" dt="2021-02-19T23:52:42.001"/>
    <p1510:client id="{CA223B27-8D9A-427C-99CB-D83C6FE5AC82}" v="563" dt="2021-02-19T17:36:01.116"/>
    <p1510:client id="{CF2099CC-3C9F-4525-9086-1F9D738C430A}" v="1" dt="2021-02-22T16:49:08.340"/>
    <p1510:client id="{F4EB442F-9608-4C82-BDD5-0F6C216EE585}" v="20" dt="2021-02-19T17:04:54.7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8" y="350"/>
      </p:cViewPr>
      <p:guideLst>
        <p:guide orient="horz" pos="1992"/>
        <p:guide pos="3840"/>
        <p:guide orient="horz" pos="14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64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25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5457" y="2248348"/>
            <a:ext cx="5601258" cy="20925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Bef>
                <a:spcPct val="0"/>
              </a:spcBef>
            </a:pPr>
            <a:r>
              <a:rPr lang="en-US" sz="2000" i="1">
                <a:solidFill>
                  <a:schemeClr val="bg1"/>
                </a:solidFill>
                <a:latin typeface="Times New Roman"/>
                <a:cs typeface="Calibri Light"/>
              </a:rPr>
              <a:t>Team 4 members:</a:t>
            </a:r>
            <a:br>
              <a:rPr lang="en-US" sz="2000" b="1" i="1">
                <a:latin typeface="Times New Roman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Gina Villegas</a:t>
            </a:r>
            <a:br>
              <a:rPr lang="en-US" sz="2000">
                <a:latin typeface="Times New Roman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Jason XINGCHI Zhang</a:t>
            </a:r>
            <a:br>
              <a:rPr lang="en-US" sz="2000">
                <a:latin typeface="Times New Roman"/>
                <a:ea typeface="+mj-lt"/>
                <a:cs typeface="+mj-lt"/>
              </a:rPr>
            </a:br>
            <a:r>
              <a:rPr lang="en-US" sz="200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    Matt Janousek</a:t>
            </a:r>
            <a:endParaRPr lang="en-US" sz="2000">
              <a:solidFill>
                <a:schemeClr val="bg1"/>
              </a:solidFill>
              <a:latin typeface="Times New Roman"/>
              <a:cs typeface="Calibri Light" panose="020F0302020204030204"/>
            </a:endParaRPr>
          </a:p>
          <a:p>
            <a:pPr algn="l">
              <a:lnSpc>
                <a:spcPct val="90000"/>
              </a:lnSpc>
              <a:spcBef>
                <a:spcPct val="0"/>
              </a:spcBef>
            </a:pPr>
            <a:endParaRPr lang="en-US" sz="1000" b="1" i="1">
              <a:cs typeface="Calibri Light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4C516A3-38C0-4F58-9700-081CB0D1A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0" cy="4286159"/>
            <a:chOff x="0" y="1"/>
            <a:chExt cx="12192000" cy="4286159"/>
          </a:xfrm>
          <a:effectLst>
            <a:outerShdw blurRad="3810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31B548F-BAE0-4401-9139-6545BCD3C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1"/>
              <a:ext cx="12192000" cy="4000975"/>
              <a:chOff x="0" y="1"/>
              <a:chExt cx="12192000" cy="400097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4511E12-8D97-4D29-97DA-824875B13A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267ACB5-D743-4981-82A7-934D0A6BD8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3BB3ECA-2783-40C5-BE31-E5A2B6215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528992"/>
              <a:ext cx="12192000" cy="757168"/>
              <a:chOff x="0" y="2959818"/>
              <a:chExt cx="12192000" cy="757168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62FAB9C-1F29-451A-B39A-BDF3256934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381000" dist="1524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14658BE9-BAE2-4EEF-94FE-33319BDCA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C1CAB4A4-89D0-41C4-9479-DE9C6B425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5" y="1669646"/>
            <a:ext cx="3437595" cy="998705"/>
          </a:xfrm>
          <a:prstGeom prst="rect">
            <a:avLst/>
          </a:prstGeom>
        </p:spPr>
      </p:pic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7B244308-9450-4FEB-A8B3-0481118B8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09" y="1840022"/>
            <a:ext cx="3426389" cy="826041"/>
          </a:xfrm>
          <a:prstGeom prst="rect">
            <a:avLst/>
          </a:prstGeom>
        </p:spPr>
      </p:pic>
      <p:pic>
        <p:nvPicPr>
          <p:cNvPr id="3" name="Picture 3" descr="A picture containing text, tableware, plate, dishware&#10;&#10;Description automatically generated">
            <a:extLst>
              <a:ext uri="{FF2B5EF4-FFF2-40B4-BE49-F238E27FC236}">
                <a16:creationId xmlns:a16="http://schemas.microsoft.com/office/drawing/2014/main" id="{BC8E9300-782C-4614-93FD-024E1FEF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854" y="1673234"/>
            <a:ext cx="3448800" cy="991530"/>
          </a:xfrm>
          <a:prstGeom prst="rect">
            <a:avLst/>
          </a:prstGeo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5B3AFE6-1C5A-4D80-88A4-8F69129CD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80486" y="3493906"/>
            <a:ext cx="6624916" cy="9782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>
                <a:ea typeface="+mn-lt"/>
                <a:cs typeface="+mn-lt"/>
              </a:rPr>
              <a:t>WELCOME TO PROJECT:</a:t>
            </a:r>
            <a:r>
              <a:rPr lang="en-US" sz="3600" b="1" i="1">
                <a:ea typeface="+mn-lt"/>
                <a:cs typeface="+mn-lt"/>
              </a:rPr>
              <a:t> DR. ME</a:t>
            </a:r>
            <a:endParaRPr lang="en-US" sz="3600"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323148-FC01-4DC8-B371-6194B981ED7D}"/>
              </a:ext>
            </a:extLst>
          </p:cNvPr>
          <p:cNvSpPr txBox="1"/>
          <p:nvPr/>
        </p:nvSpPr>
        <p:spPr>
          <a:xfrm>
            <a:off x="197223" y="813546"/>
            <a:ext cx="349399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Times New Roman"/>
                <a:cs typeface="Times New Roman"/>
              </a:rPr>
              <a:t>Enabled by a Joint Operation of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F480D2-88BA-4A47-BB23-C3BEDCEC28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/>
          </a:p>
        </p:txBody>
      </p:sp>
      <p:pic>
        <p:nvPicPr>
          <p:cNvPr id="2" name="Picture 4" descr="Text&#10;&#10;Description automatically generated">
            <a:extLst>
              <a:ext uri="{FF2B5EF4-FFF2-40B4-BE49-F238E27FC236}">
                <a16:creationId xmlns:a16="http://schemas.microsoft.com/office/drawing/2014/main" id="{53BF7CCE-52B3-485E-B32D-38715507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9525"/>
            <a:ext cx="12201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9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sz="3800" spc="300">
                <a:solidFill>
                  <a:schemeClr val="bg1"/>
                </a:solidFill>
              </a:rPr>
              <a:t>Future Goals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9358" y="2672220"/>
            <a:ext cx="4586513" cy="188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Create Responsive version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Make it available in all app stores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schemeClr val="bg1"/>
                </a:solidFill>
              </a:rPr>
              <a:t>Market to Adult Swim Channel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Placeholder 7" descr="abstract image">
            <a:extLst>
              <a:ext uri="{FF2B5EF4-FFF2-40B4-BE49-F238E27FC236}">
                <a16:creationId xmlns:a16="http://schemas.microsoft.com/office/drawing/2014/main" id="{2803E6E5-144B-4C3B-AD6B-F018830CE7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31925" b="2"/>
          <a:stretch/>
        </p:blipFill>
        <p:spPr>
          <a:xfrm rot="16200000">
            <a:off x="5929726" y="595726"/>
            <a:ext cx="6858000" cy="5666547"/>
          </a:xfrm>
          <a:prstGeom prst="rect">
            <a:avLst/>
          </a:prstGeom>
          <a:noFill/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684" y="61753"/>
            <a:ext cx="4018722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Meet the team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E6206E-816D-4DB6-986C-08B12167F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33" y="344715"/>
            <a:ext cx="1830764" cy="184128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F62E6AC-A879-41D9-9F88-EB7CC41BD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533" y="2421523"/>
            <a:ext cx="1830764" cy="20669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EDCA5DD-EF2B-4FA4-B861-FA21097F1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533" y="4723917"/>
            <a:ext cx="1830764" cy="18413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0A1B6-8194-454E-9324-FBCAF68FDE61}"/>
              </a:ext>
            </a:extLst>
          </p:cNvPr>
          <p:cNvSpPr txBox="1"/>
          <p:nvPr/>
        </p:nvSpPr>
        <p:spPr>
          <a:xfrm>
            <a:off x="3703934" y="3292513"/>
            <a:ext cx="50076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Matt Janousek 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BFD249-63EB-4A53-B22B-4A1CD0A3E14E}"/>
              </a:ext>
            </a:extLst>
          </p:cNvPr>
          <p:cNvSpPr txBox="1"/>
          <p:nvPr/>
        </p:nvSpPr>
        <p:spPr>
          <a:xfrm>
            <a:off x="3706521" y="1141306"/>
            <a:ext cx="559645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"/>
              </a:rPr>
              <a:t>Jason </a:t>
            </a:r>
            <a:r>
              <a:rPr lang="en-US" sz="2000" err="1">
                <a:latin typeface="Times New Roman"/>
                <a:cs typeface="Times"/>
              </a:rPr>
              <a:t>Xingchi</a:t>
            </a:r>
            <a:r>
              <a:rPr lang="en-US" sz="2000">
                <a:latin typeface="Times New Roman"/>
                <a:cs typeface="Times"/>
              </a:rPr>
              <a:t> Zhang   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  <a:cs typeface="Time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BE55FB-2F4B-440E-B255-A6E19D2109F8}"/>
              </a:ext>
            </a:extLst>
          </p:cNvPr>
          <p:cNvSpPr txBox="1"/>
          <p:nvPr/>
        </p:nvSpPr>
        <p:spPr>
          <a:xfrm>
            <a:off x="3755443" y="5270767"/>
            <a:ext cx="50076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Gina Villegas - </a:t>
            </a:r>
            <a:r>
              <a:rPr lang="en-US" sz="2000">
                <a:latin typeface="Times New Roman"/>
                <a:ea typeface="+mn-lt"/>
                <a:cs typeface="+mn-lt"/>
              </a:rPr>
              <a:t>Amazon military apprentice</a:t>
            </a:r>
            <a:endParaRPr lang="en-US" sz="20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486" y="1092680"/>
            <a:ext cx="5855299" cy="2549692"/>
          </a:xfrm>
        </p:spPr>
        <p:txBody>
          <a:bodyPr>
            <a:noAutofit/>
          </a:bodyPr>
          <a:lstStyle/>
          <a:p>
            <a:r>
              <a:rPr lang="en-US" sz="3600"/>
              <a:t>Dr. Me is a java-based game featuring </a:t>
            </a:r>
            <a:r>
              <a:rPr lang="en-US" sz="3600" err="1"/>
              <a:t>javafx</a:t>
            </a:r>
            <a:r>
              <a:rPr lang="en-US" sz="3600"/>
              <a:t> graphics. It was created implementing agile methodology.</a:t>
            </a:r>
          </a:p>
        </p:txBody>
      </p:sp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02680" y="4393374"/>
            <a:ext cx="2834640" cy="365125"/>
          </a:xfrm>
        </p:spPr>
        <p:txBody>
          <a:bodyPr/>
          <a:lstStyle/>
          <a:p>
            <a:r>
              <a:rPr lang="en-US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7509D57-7F74-4FFC-8226-7EA19CC55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11" y="1255034"/>
            <a:ext cx="3752115" cy="332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265" y="97195"/>
            <a:ext cx="4727559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Where we began</a:t>
            </a:r>
            <a:endParaRPr lang="en-US" i="1">
              <a:cs typeface="Calibri Ligh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BC3A-886D-47D5-B229-740EF9D6B8DC}"/>
              </a:ext>
            </a:extLst>
          </p:cNvPr>
          <p:cNvSpPr txBox="1"/>
          <p:nvPr/>
        </p:nvSpPr>
        <p:spPr>
          <a:xfrm>
            <a:off x="510428" y="2769533"/>
            <a:ext cx="11483787" cy="3268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The only thing we know about the project is that it is supposed to be a text-based game.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take over the console version of the game from another team without knowing how it works what it does.</a:t>
            </a:r>
            <a:endParaRPr lang="en-US" sz="200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clone the repo and run the code to learn what is does and understand how it works.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Meanwhile, communicate to understand and get to know each team member. 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As a team, We brainstorm on the next steps, e.g., features to develop, selection of tech stacks,  feasibility study.</a:t>
            </a:r>
          </a:p>
          <a:p>
            <a:pPr>
              <a:lnSpc>
                <a:spcPct val="150000"/>
              </a:lnSpc>
            </a:pPr>
            <a:endParaRPr lang="en-US" sz="2000">
              <a:latin typeface="Times New Roman"/>
              <a:cs typeface="Calibri"/>
            </a:endParaRPr>
          </a:p>
        </p:txBody>
      </p:sp>
      <p:pic>
        <p:nvPicPr>
          <p:cNvPr id="7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3DCBD5-86BA-41D1-A138-A3F57F84D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822904"/>
            <a:ext cx="8115300" cy="2021316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4AF35F4-0EEE-4A1E-A027-E7B87F52F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400" y="327314"/>
            <a:ext cx="3028950" cy="252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13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 descr="Graphical user interface&#10;&#10;Description automatically generated">
            <a:extLst>
              <a:ext uri="{FF2B5EF4-FFF2-40B4-BE49-F238E27FC236}">
                <a16:creationId xmlns:a16="http://schemas.microsoft.com/office/drawing/2014/main" id="{D02785AA-E248-4B5B-9BAA-AEA0B9D52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1161" y="238883"/>
            <a:ext cx="2743200" cy="2458192"/>
          </a:xfrm>
          <a:prstGeom prst="rect">
            <a:avLst/>
          </a:prstGeom>
        </p:spPr>
      </p:pic>
      <p:pic>
        <p:nvPicPr>
          <p:cNvPr id="11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BEE4F64-9F10-414F-B436-308FE718A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508" y="598148"/>
            <a:ext cx="2743200" cy="2464956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3CA53EE-C7EF-4ACA-A5A5-6B13F21928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61" y="1154660"/>
            <a:ext cx="2743200" cy="1999968"/>
          </a:xfrm>
          <a:prstGeom prst="rect">
            <a:avLst/>
          </a:prstGeom>
        </p:spPr>
      </p:pic>
      <p:pic>
        <p:nvPicPr>
          <p:cNvPr id="9" name="Picture 9" descr="Table&#10;&#10;Description automatically generated">
            <a:extLst>
              <a:ext uri="{FF2B5EF4-FFF2-40B4-BE49-F238E27FC236}">
                <a16:creationId xmlns:a16="http://schemas.microsoft.com/office/drawing/2014/main" id="{3F927C96-EFFF-493A-AC0A-1FB6FC033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768" y="791375"/>
            <a:ext cx="2743200" cy="1978182"/>
          </a:xfrm>
          <a:prstGeom prst="rect">
            <a:avLst/>
          </a:prstGeom>
        </p:spPr>
      </p:pic>
      <p:pic>
        <p:nvPicPr>
          <p:cNvPr id="10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78197A72-C78F-4C5C-84C7-0EC5F04194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4843" y="1756062"/>
            <a:ext cx="2743200" cy="1967163"/>
          </a:xfrm>
          <a:prstGeom prst="rect">
            <a:avLst/>
          </a:prstGeom>
        </p:spPr>
      </p:pic>
      <p:pic>
        <p:nvPicPr>
          <p:cNvPr id="14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88673A2-D4BD-4CFB-AEAD-4325525910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2589" y="1042500"/>
            <a:ext cx="2743200" cy="2451446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265" y="97195"/>
            <a:ext cx="4727559" cy="573989"/>
          </a:xfrm>
        </p:spPr>
        <p:txBody>
          <a:bodyPr/>
          <a:lstStyle/>
          <a:p>
            <a:r>
              <a:rPr lang="en-US" b="1" i="1">
                <a:latin typeface="Times New Roman"/>
                <a:cs typeface="Times New Roman"/>
              </a:rPr>
              <a:t>Where we ENDUP</a:t>
            </a:r>
            <a:endParaRPr lang="en-US" i="1">
              <a:cs typeface="Calibri Ligh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2A82-A1C3-4571-9ED3-A0EC07989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D801CA-60E8-4C84-8834-E8C6CFAA963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2CF7A-4F7D-458F-8008-30B679539C6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BC3A-886D-47D5-B229-740EF9D6B8DC}"/>
              </a:ext>
            </a:extLst>
          </p:cNvPr>
          <p:cNvSpPr txBox="1"/>
          <p:nvPr/>
        </p:nvSpPr>
        <p:spPr>
          <a:xfrm>
            <a:off x="168369" y="3658732"/>
            <a:ext cx="11483787" cy="3268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 We understand what the legacy code base does and how it works by leverage debugger. </a:t>
            </a:r>
            <a:endParaRPr lang="en-US">
              <a:latin typeface="Calibri" panose="020F0502020204030204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have solid understanding of Agile software development.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adopted JavaFX an open-source </a:t>
            </a:r>
            <a:r>
              <a:rPr lang="en-US" sz="2000">
                <a:latin typeface="Times New Roman"/>
                <a:cs typeface="Times New Roman"/>
              </a:rPr>
              <a:t>next generation client application platform for desktop, mobile and embedded systems built on Java.</a:t>
            </a: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extend features such as traverse the body, added music and volume control, visual representation of current location.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/>
                <a:cs typeface="Calibri"/>
              </a:rPr>
              <a:t>- We have executable jar release for both Windows OS and MacOS.</a:t>
            </a:r>
          </a:p>
        </p:txBody>
      </p:sp>
    </p:spTree>
    <p:extLst>
      <p:ext uri="{BB962C8B-B14F-4D97-AF65-F5344CB8AC3E}">
        <p14:creationId xmlns:p14="http://schemas.microsoft.com/office/powerpoint/2010/main" val="145158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A651A4-8092-4AAE-BCB5-4EAFB6CF13B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657" t="4956" r="215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9398DF-E15E-4572-90D1-4E73C9AE2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>
                <a:cs typeface="Calibri Light"/>
              </a:rPr>
              <a:t>Kanban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02C10-5192-457D-9C99-ADF5388A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6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86D0EF-23AE-47F4-B00D-A29571530616}"/>
              </a:ext>
            </a:extLst>
          </p:cNvPr>
          <p:cNvSpPr txBox="1"/>
          <p:nvPr/>
        </p:nvSpPr>
        <p:spPr>
          <a:xfrm>
            <a:off x="4961082" y="1693718"/>
            <a:ext cx="314729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What is devOps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Agile development 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Spring 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User story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Associate branch with ticket number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Times New Roman"/>
                <a:cs typeface="Times New Roman"/>
              </a:rPr>
              <a:t>Backlog </a:t>
            </a:r>
          </a:p>
        </p:txBody>
      </p:sp>
    </p:spTree>
    <p:extLst>
      <p:ext uri="{BB962C8B-B14F-4D97-AF65-F5344CB8AC3E}">
        <p14:creationId xmlns:p14="http://schemas.microsoft.com/office/powerpoint/2010/main" val="1156261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250096"/>
            <a:ext cx="4114800" cy="584208"/>
          </a:xfrm>
        </p:spPr>
        <p:txBody>
          <a:bodyPr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Jason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F72BBC-FC90-4B63-96CA-ABED853DBA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521" y="1085179"/>
            <a:ext cx="9234488" cy="524970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name variable with meaningful name</a:t>
            </a:r>
            <a:endParaRPr lang="en-US">
              <a:cs typeface="Calibri" panose="020F0502020204030204"/>
            </a:endParaRP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 keep method small and just do one thing</a:t>
            </a:r>
          </a:p>
          <a:p>
            <a:pPr algn="l">
              <a:lnSpc>
                <a:spcPct val="100000"/>
              </a:lnSpc>
            </a:pPr>
            <a:r>
              <a:rPr lang="en-US">
                <a:latin typeface="Times New Roman"/>
                <a:cs typeface="Calibri"/>
              </a:rPr>
              <a:t>- </a:t>
            </a:r>
          </a:p>
          <a:p>
            <a:endParaRPr lang="en-US">
              <a:latin typeface="Times New Roman"/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208DC5F0-734C-49AD-B632-2A35F4065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07" y="5739950"/>
            <a:ext cx="2743200" cy="84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7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88A4E75-8F4E-46A7-AAE8-A7F77E52A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515" y="303103"/>
            <a:ext cx="4114800" cy="648003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Matt</a:t>
            </a:r>
            <a:br>
              <a:rPr lang="en-US"/>
            </a:br>
            <a:endParaRPr lang="en-US"/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082454E8-A21D-42CC-B7E8-4A7C76EDC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210" y="950921"/>
            <a:ext cx="2982552" cy="5411821"/>
          </a:xfrm>
          <a:prstGeom prst="rect">
            <a:avLst/>
          </a:prstGeom>
        </p:spPr>
      </p:pic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9D48AA5F-8C63-4D18-B850-15E47E04A5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357" y="1416221"/>
            <a:ext cx="3788923" cy="5111813"/>
          </a:xfrm>
          <a:prstGeom prst="rect">
            <a:avLst/>
          </a:prstGeom>
        </p:spPr>
      </p:pic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62BD1003-CC4E-4CDA-8DC0-1A494F2F8E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6357" y="1167027"/>
            <a:ext cx="3651114" cy="429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97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1D5DB266-C804-437C-AED7-3D057820D2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AB6F96-E5E8-4B40-A18C-2D078D1C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5133522"/>
            <a:ext cx="4114800" cy="584208"/>
          </a:xfrm>
        </p:spPr>
        <p:txBody>
          <a:bodyPr>
            <a:normAutofit/>
          </a:bodyPr>
          <a:lstStyle/>
          <a:p>
            <a:r>
              <a:rPr lang="en-US" err="1"/>
              <a:t>gina</a:t>
            </a:r>
            <a:endParaRPr lang="en-US"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579E8FAB-214F-43A7-A1FB-95C34A851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376117"/>
            <a:ext cx="6372225" cy="3867391"/>
          </a:xfrm>
          <a:prstGeom prst="rect">
            <a:avLst/>
          </a:prstGeom>
        </p:spPr>
      </p:pic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22CCA63C-565D-4A93-B74E-3E434259D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727681"/>
            <a:ext cx="4981575" cy="2335588"/>
          </a:xfrm>
          <a:prstGeom prst="rect">
            <a:avLst/>
          </a:prstGeom>
        </p:spPr>
      </p:pic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3CF227AD-14F6-48DD-B0D9-4D4FE56D40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3227779"/>
            <a:ext cx="5391150" cy="19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78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29DABA2A71648B0DB0FE04AA01457" ma:contentTypeVersion="10" ma:contentTypeDescription="Create a new document." ma:contentTypeScope="" ma:versionID="d688fb495b4873d26510fd3e1910cb78">
  <xsd:schema xmlns:xsd="http://www.w3.org/2001/XMLSchema" xmlns:xs="http://www.w3.org/2001/XMLSchema" xmlns:p="http://schemas.microsoft.com/office/2006/metadata/properties" xmlns:ns2="025d876b-d588-43c9-bea4-9f44981e8ef3" targetNamespace="http://schemas.microsoft.com/office/2006/metadata/properties" ma:root="true" ma:fieldsID="15bde2da2c984060272a4ad5bbc933c8" ns2:_="">
    <xsd:import namespace="025d876b-d588-43c9-bea4-9f44981e8e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5d876b-d588-43c9-bea4-9f44981e8e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025d876b-d588-43c9-bea4-9f44981e8ef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184EBB-BC3D-4806-ACE6-37512D0BE0DB}">
  <ds:schemaRefs>
    <ds:schemaRef ds:uri="025d876b-d588-43c9-bea4-9f44981e8ef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025d876b-d588-43c9-bea4-9f44981e8ef3"/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339</Words>
  <Application>Microsoft Office PowerPoint</Application>
  <PresentationFormat>Widescreen</PresentationFormat>
  <Paragraphs>49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Team 4 members:     Gina Villegas     Jason XINGCHI Zhang     Matt Janousek </vt:lpstr>
      <vt:lpstr>Meet the team</vt:lpstr>
      <vt:lpstr>Dr. Me is a java-based game featuring javafx graphics. It was created implementing agile methodology.</vt:lpstr>
      <vt:lpstr>Where we began</vt:lpstr>
      <vt:lpstr>Where we ENDUP</vt:lpstr>
      <vt:lpstr>Kanban</vt:lpstr>
      <vt:lpstr>Jason</vt:lpstr>
      <vt:lpstr>Matt </vt:lpstr>
      <vt:lpstr>gina</vt:lpstr>
      <vt:lpstr>PowerPoint Presentation</vt:lpstr>
      <vt:lpstr>Future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Dr. me</dc:title>
  <dc:creator>Gina Villegas</dc:creator>
  <cp:lastModifiedBy>Gina Villegas</cp:lastModifiedBy>
  <cp:revision>2</cp:revision>
  <dcterms:created xsi:type="dcterms:W3CDTF">2021-02-19T06:09:25Z</dcterms:created>
  <dcterms:modified xsi:type="dcterms:W3CDTF">2021-02-22T17:15:48Z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0x01010089229DABA2A71648B0DB0FE04AA01457</vt:lpwstr>
  </property>
</Properties>
</file>

<file path=docProps/thumbnail.jpeg>
</file>